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8E899-095E-1470-96C7-9DA690996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2FF0B-DA42-3202-FB8F-3D7041307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84F2F0-40EC-2903-F29F-4EE3F1E0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8E7DD-00B8-4C60-B0F9-613B79DC12FB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A4F6E1-66B0-1592-0FE6-E4BB66A0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7330DD-82F8-4C52-780B-A29F304B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13E53-7541-45F1-888B-085A111C4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3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A06F3-DB10-2EF5-E077-64FC6CBE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DB7FB9-BA01-7329-A2C8-CF1F9F6D1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1A88F-B6E5-4AC5-32FC-6939401D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8E7DD-00B8-4C60-B0F9-613B79DC12FB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AE0064-4647-11F4-D255-5DF9B340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704C69-5447-D5D7-8526-2F90469E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13E53-7541-45F1-888B-085A111C4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601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5DDDF4-A77F-56F8-6B5B-42753A34B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086046-87B2-3A0E-6306-7B9C59D38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6DDA5-9C10-E69D-332D-24DCAF5D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8E7DD-00B8-4C60-B0F9-613B79DC12FB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9E2E78-34F8-CC0E-02E3-ACC374242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961AE-2ABA-C0AE-5631-67B63F21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13E53-7541-45F1-888B-085A111C4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37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93C4A-7EFE-1B1F-DD86-94BD80DA6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755A7C-6FAB-67B1-2C5B-AEFD8BD90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F3E2E-5BDD-8FD1-4D25-66F0431F1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8E7DD-00B8-4C60-B0F9-613B79DC12FB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1D53FC-3974-F3D0-7F45-B0756CE93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D52A75-8358-4F52-DC89-06E901CC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13E53-7541-45F1-888B-085A111C4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9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B1EBE-B5B0-90B4-7EA6-3B149083C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BAC7B-4109-C7DD-87F5-72CEBAD90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FB6A8-5F58-8A73-5848-51746D7A2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8E7DD-00B8-4C60-B0F9-613B79DC12FB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D2EDA6-8A94-41A8-7555-8C3CA1805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7F849F-5C59-A16C-3A5C-F04011A7B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13E53-7541-45F1-888B-085A111C4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40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2FA1A-1736-C1DA-7E72-595B6C8E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EC99F-0C01-BD4B-763A-AD23F8759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B488DE-DDE2-AB03-F1F8-660890A68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D2C7D4-AB64-D025-E163-19D71B2E7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8E7DD-00B8-4C60-B0F9-613B79DC12FB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9115D6-D152-3C99-E05E-0928112C5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61D4CE-A922-AAF8-041F-6290FD1D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13E53-7541-45F1-888B-085A111C4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050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A62D5-CE91-5F72-9CF3-AEDCAA2B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946A7D-7229-ED9D-E819-5FF5A28FD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29FA72-ECD4-9D5B-779F-F426C2A81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4ED8DA-BC47-5832-AA9F-31C4C4B4B0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D470D9-8991-D2A4-D81B-FB14F26E14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99E4A5-FA14-4153-CC2E-D913859F5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8E7DD-00B8-4C60-B0F9-613B79DC12FB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ED334A-96F8-6E63-4CB8-598AC34CD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2CFB43-ED26-742A-1759-A33E73746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13E53-7541-45F1-888B-085A111C4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5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2C245-2095-D160-A4C4-53AFE6BA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92B4D8-5438-D453-DC59-13B5BF104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8E7DD-00B8-4C60-B0F9-613B79DC12FB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EE01CD-18B4-0E5F-7DF5-F290222B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369221-46CB-AB13-D450-6A0EF767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13E53-7541-45F1-888B-085A111C4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352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985F02-FBBB-04F2-00F7-181456291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8E7DD-00B8-4C60-B0F9-613B79DC12FB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8F9163-2227-D59B-EC0A-8A22B0E0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2D6839-A0F0-255C-5FDC-656D158F4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13E53-7541-45F1-888B-085A111C4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52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D1033-4746-E58D-6B82-2EB65278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A92CCE-B581-DDC2-6298-669F94FEA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18D6A2-B457-C19E-7328-E0F0D3258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6994AA-6A4F-4207-771E-7E3C140E6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8E7DD-00B8-4C60-B0F9-613B79DC12FB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5EE01D-6EA9-F4BB-5796-4A795BF9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EC2DD8-2903-2616-5A83-27747E4F1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13E53-7541-45F1-888B-085A111C4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49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CA066-A54D-2C67-3895-A2492E947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75CEEB-15B9-F855-3268-A4DC11EBAE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6B30C1-C7D4-1A2D-51A5-96CE89F35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797E5D-476E-AF9F-B5C3-0C989F484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8E7DD-00B8-4C60-B0F9-613B79DC12FB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D5A2C1-7F61-991A-6A63-AA0978E8A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783C27-B616-F08B-383A-384B5C09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13E53-7541-45F1-888B-085A111C4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02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7495A6-5567-5B11-DA72-1952E738B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9E7F47-7FD3-2410-5D9F-E56B561CD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6540FF-7280-3F67-04D8-FFEF6408B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48E7DD-00B8-4C60-B0F9-613B79DC12FB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76A67-EC62-A479-F09A-D3A376902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44946-3788-1D86-9613-ED5C25F97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813E53-7541-45F1-888B-085A111C4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60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64ACE3-F801-0355-E45E-1836018931AD}"/>
              </a:ext>
            </a:extLst>
          </p:cNvPr>
          <p:cNvSpPr txBox="1"/>
          <p:nvPr/>
        </p:nvSpPr>
        <p:spPr>
          <a:xfrm>
            <a:off x="6980902" y="1471971"/>
            <a:ext cx="154366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/>
              <a:t>로그인</a:t>
            </a:r>
          </a:p>
        </p:txBody>
      </p:sp>
      <p:pic>
        <p:nvPicPr>
          <p:cNvPr id="7" name="그림 6" descr="밤하늘에서 본 레이든">
            <a:extLst>
              <a:ext uri="{FF2B5EF4-FFF2-40B4-BE49-F238E27FC236}">
                <a16:creationId xmlns:a16="http://schemas.microsoft.com/office/drawing/2014/main" id="{189B44DA-E82A-2EB8-7316-25B1457467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32" y="990189"/>
            <a:ext cx="6262536" cy="4175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DE52880-DD20-6675-0923-1E573F454D1A}"/>
              </a:ext>
            </a:extLst>
          </p:cNvPr>
          <p:cNvSpPr/>
          <p:nvPr/>
        </p:nvSpPr>
        <p:spPr>
          <a:xfrm>
            <a:off x="7069393" y="2300750"/>
            <a:ext cx="4689376" cy="519915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아이디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이메일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를 입력해 주십시오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0990426-4E8E-A2EE-2571-CD3D82D7DD16}"/>
              </a:ext>
            </a:extLst>
          </p:cNvPr>
          <p:cNvSpPr/>
          <p:nvPr/>
        </p:nvSpPr>
        <p:spPr>
          <a:xfrm>
            <a:off x="7069392" y="3000032"/>
            <a:ext cx="4689376" cy="519916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비밀번호를 입력해 주십시오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D2D22F2-60CC-85AD-5679-71C47CD83289}"/>
              </a:ext>
            </a:extLst>
          </p:cNvPr>
          <p:cNvSpPr/>
          <p:nvPr/>
        </p:nvSpPr>
        <p:spPr>
          <a:xfrm>
            <a:off x="7069392" y="3699314"/>
            <a:ext cx="285137" cy="272919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1EC91-F15A-C7EA-BE21-D9C2D96831CA}"/>
              </a:ext>
            </a:extLst>
          </p:cNvPr>
          <p:cNvSpPr txBox="1"/>
          <p:nvPr/>
        </p:nvSpPr>
        <p:spPr>
          <a:xfrm>
            <a:off x="7354529" y="3689677"/>
            <a:ext cx="18582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/>
              <a:t>아이디 저장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24F655D-C661-5FFA-D80D-1725D589CCB4}"/>
              </a:ext>
            </a:extLst>
          </p:cNvPr>
          <p:cNvSpPr/>
          <p:nvPr/>
        </p:nvSpPr>
        <p:spPr>
          <a:xfrm>
            <a:off x="7069392" y="4306530"/>
            <a:ext cx="4689376" cy="76158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003DAC-BAA8-9B76-152B-5F7E1EE9202F}"/>
              </a:ext>
            </a:extLst>
          </p:cNvPr>
          <p:cNvSpPr txBox="1"/>
          <p:nvPr/>
        </p:nvSpPr>
        <p:spPr>
          <a:xfrm>
            <a:off x="10485489" y="1521331"/>
            <a:ext cx="1273279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50" dirty="0">
                <a:latin typeface="+mn-ea"/>
              </a:rPr>
              <a:t>Language ∨</a:t>
            </a:r>
            <a:endParaRPr lang="ko-KR" altLang="en-US" sz="15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8110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C1AD70B-C0F6-78AC-B0A9-311D72822811}"/>
              </a:ext>
            </a:extLst>
          </p:cNvPr>
          <p:cNvSpPr/>
          <p:nvPr/>
        </p:nvSpPr>
        <p:spPr>
          <a:xfrm>
            <a:off x="287286" y="1052051"/>
            <a:ext cx="11617427" cy="5520814"/>
          </a:xfrm>
          <a:prstGeom prst="roundRect">
            <a:avLst>
              <a:gd name="adj" fmla="val 4793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48FDC36-BEF8-380C-22DE-F049118EC0DB}"/>
              </a:ext>
            </a:extLst>
          </p:cNvPr>
          <p:cNvSpPr/>
          <p:nvPr/>
        </p:nvSpPr>
        <p:spPr>
          <a:xfrm>
            <a:off x="287286" y="285135"/>
            <a:ext cx="1603887" cy="594851"/>
          </a:xfrm>
          <a:prstGeom prst="roundRect">
            <a:avLst/>
          </a:prstGeom>
          <a:solidFill>
            <a:srgbClr val="0070C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 관리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7723F6-02B9-5A03-935B-7C57375C9EB9}"/>
              </a:ext>
            </a:extLst>
          </p:cNvPr>
          <p:cNvSpPr/>
          <p:nvPr/>
        </p:nvSpPr>
        <p:spPr>
          <a:xfrm>
            <a:off x="10196051" y="1243781"/>
            <a:ext cx="1548581" cy="486696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 등록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EE2F799-85D0-658B-4627-C9BF974487E9}"/>
              </a:ext>
            </a:extLst>
          </p:cNvPr>
          <p:cNvSpPr/>
          <p:nvPr/>
        </p:nvSpPr>
        <p:spPr>
          <a:xfrm>
            <a:off x="5651092" y="1243782"/>
            <a:ext cx="4384878" cy="486696"/>
          </a:xfrm>
          <a:prstGeom prst="roundRect">
            <a:avLst>
              <a:gd name="adj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래픽 10" descr="돋보기 단색으로 채워진">
            <a:extLst>
              <a:ext uri="{FF2B5EF4-FFF2-40B4-BE49-F238E27FC236}">
                <a16:creationId xmlns:a16="http://schemas.microsoft.com/office/drawing/2014/main" id="{6FA1914B-1FE8-0F42-3A21-E1724B8B4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009" y="1244477"/>
            <a:ext cx="405002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74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000CAD0C-D3A3-56C4-C9F9-75568EB8E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82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22</Words>
  <Application>Microsoft Office PowerPoint</Application>
  <PresentationFormat>와이드스크린</PresentationFormat>
  <Paragraphs>8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허강택</dc:creator>
  <cp:lastModifiedBy>허강택</cp:lastModifiedBy>
  <cp:revision>5</cp:revision>
  <dcterms:created xsi:type="dcterms:W3CDTF">2024-03-26T11:43:00Z</dcterms:created>
  <dcterms:modified xsi:type="dcterms:W3CDTF">2024-05-09T08:26:14Z</dcterms:modified>
</cp:coreProperties>
</file>